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60" r:id="rId9"/>
    <p:sldId id="261" r:id="rId10"/>
    <p:sldId id="264" r:id="rId11"/>
    <p:sldId id="263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4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889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996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866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720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016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225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151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349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58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464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552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713A-5EB9-4B7A-B87D-F2B7940161AF}" type="datetimeFigureOut">
              <a:rPr lang="en-NZ" smtClean="0"/>
              <a:t>9/06/2020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8C196-3ABE-43C0-9E5E-32D62974A7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309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9" y="337371"/>
            <a:ext cx="2263140" cy="26774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12899" y="671249"/>
            <a:ext cx="1043231" cy="222958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 flipV="1">
            <a:off x="1456130" y="389390"/>
            <a:ext cx="684000" cy="1678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99" y="337371"/>
            <a:ext cx="2263140" cy="26774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70499" y="671249"/>
            <a:ext cx="1043231" cy="222958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 flipV="1">
            <a:off x="4513730" y="389390"/>
            <a:ext cx="684000" cy="1678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1" name="TextBox 10"/>
          <p:cNvSpPr txBox="1"/>
          <p:nvPr/>
        </p:nvSpPr>
        <p:spPr>
          <a:xfrm flipV="1">
            <a:off x="4602069" y="696590"/>
            <a:ext cx="684000" cy="1678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119" y="2063792"/>
            <a:ext cx="2591380" cy="1438242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635133"/>
              </p:ext>
            </p:extLst>
          </p:nvPr>
        </p:nvGraphicFramePr>
        <p:xfrm>
          <a:off x="6485119" y="299870"/>
          <a:ext cx="2696387" cy="172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5" imgW="14184000" imgH="9168120" progId="">
                  <p:embed/>
                </p:oleObj>
              </mc:Choice>
              <mc:Fallback>
                <p:oleObj r:id="rId5" imgW="14184000" imgH="916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5119" y="299870"/>
                        <a:ext cx="2696387" cy="172944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78006" y="1509716"/>
            <a:ext cx="82426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Expands to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196810" y="1216034"/>
            <a:ext cx="592520" cy="259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67751" y="696590"/>
            <a:ext cx="859531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Z" sz="700" dirty="0" smtClean="0">
                <a:solidFill>
                  <a:srgbClr val="C00000"/>
                </a:solidFill>
              </a:rPr>
              <a:t>(Left-hand)</a:t>
            </a:r>
          </a:p>
          <a:p>
            <a:pPr algn="ctr"/>
            <a:r>
              <a:rPr lang="en-NZ" sz="700" b="1" dirty="0" smtClean="0">
                <a:solidFill>
                  <a:srgbClr val="C00000"/>
                </a:solidFill>
              </a:rPr>
              <a:t>Control panel</a:t>
            </a:r>
          </a:p>
          <a:p>
            <a:pPr algn="ctr"/>
            <a:r>
              <a:rPr lang="en-NZ" sz="700" b="1" dirty="0" smtClean="0">
                <a:solidFill>
                  <a:srgbClr val="C00000"/>
                </a:solidFill>
              </a:rPr>
              <a:t>changes to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778306" y="1157390"/>
            <a:ext cx="604800" cy="7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522406" y="1725160"/>
            <a:ext cx="511199" cy="97199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V="1">
            <a:off x="10268683" y="2484922"/>
            <a:ext cx="1263600" cy="1826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94" y="3439634"/>
            <a:ext cx="2897505" cy="290036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3" name="Straight Connector 22"/>
          <p:cNvCxnSpPr/>
          <p:nvPr/>
        </p:nvCxnSpPr>
        <p:spPr>
          <a:xfrm>
            <a:off x="634947" y="4212021"/>
            <a:ext cx="1461600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09749" y="4905539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61223" y="4797817"/>
            <a:ext cx="137890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reveal levels</a:t>
            </a:r>
            <a:endParaRPr lang="en-NZ" sz="800" b="1" dirty="0">
              <a:solidFill>
                <a:srgbClr val="C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0483" y="6072242"/>
            <a:ext cx="1611630" cy="10772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1270272" y="5372481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39705" y="5184971"/>
            <a:ext cx="177965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Keep clicking desired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levels</a:t>
            </a:r>
          </a:p>
          <a:p>
            <a:endParaRPr lang="en-NZ" sz="800" b="1" dirty="0">
              <a:solidFill>
                <a:srgbClr val="C00000"/>
              </a:solidFill>
            </a:endParaRPr>
          </a:p>
          <a:p>
            <a:r>
              <a:rPr lang="en-NZ" sz="800" b="1" dirty="0" smtClean="0">
                <a:solidFill>
                  <a:srgbClr val="C00000"/>
                </a:solidFill>
              </a:rPr>
              <a:t>When finished,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click outside this dropdown</a:t>
            </a:r>
            <a:endParaRPr lang="en-NZ" sz="800" b="1" dirty="0">
              <a:solidFill>
                <a:srgbClr val="C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157" y="4513071"/>
            <a:ext cx="1277303" cy="10258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3470499" y="4591469"/>
            <a:ext cx="776175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Z" sz="700" b="1" dirty="0" smtClean="0">
                <a:solidFill>
                  <a:srgbClr val="C00000"/>
                </a:solidFill>
              </a:rPr>
              <a:t>Changes </a:t>
            </a:r>
            <a:r>
              <a:rPr lang="en-NZ" sz="700" b="1" dirty="0" smtClean="0">
                <a:solidFill>
                  <a:srgbClr val="C00000"/>
                </a:solidFill>
              </a:rPr>
              <a:t>to 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562907" y="4905539"/>
            <a:ext cx="604800" cy="7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065200" y="5407200"/>
            <a:ext cx="7200" cy="2916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28469" y="5745817"/>
            <a:ext cx="1112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perform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the </a:t>
            </a:r>
            <a:r>
              <a:rPr lang="en-NZ" sz="800" b="1" dirty="0" smtClean="0">
                <a:solidFill>
                  <a:srgbClr val="C00000"/>
                </a:solidFill>
              </a:rPr>
              <a:t>filtering</a:t>
            </a:r>
            <a:endParaRPr lang="en-NZ" sz="800" b="1" dirty="0">
              <a:solidFill>
                <a:srgbClr val="C0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9524" y="3687641"/>
            <a:ext cx="2940368" cy="29946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4" name="TextBox 43"/>
          <p:cNvSpPr txBox="1"/>
          <p:nvPr/>
        </p:nvSpPr>
        <p:spPr>
          <a:xfrm flipV="1">
            <a:off x="7461883" y="3939742"/>
            <a:ext cx="832517" cy="1826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45" name="TextBox 44"/>
          <p:cNvSpPr txBox="1"/>
          <p:nvPr/>
        </p:nvSpPr>
        <p:spPr>
          <a:xfrm flipV="1">
            <a:off x="671831" y="3704021"/>
            <a:ext cx="1289392" cy="16976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209749" y="4412582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61223" y="4304860"/>
            <a:ext cx="110639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Choose variable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307672" y="4628025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885223" y="4520304"/>
            <a:ext cx="110639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Choose variable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8294400" y="5175161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871951" y="5067440"/>
            <a:ext cx="111120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Select condition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8373074" y="5737767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950625" y="5630046"/>
            <a:ext cx="91723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Type a value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8373074" y="6455367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06460" y="6272327"/>
            <a:ext cx="1112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perform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the </a:t>
            </a:r>
            <a:r>
              <a:rPr lang="en-NZ" sz="800" b="1" dirty="0" smtClean="0">
                <a:solidFill>
                  <a:srgbClr val="C00000"/>
                </a:solidFill>
              </a:rPr>
              <a:t>filtering</a:t>
            </a:r>
            <a:endParaRPr lang="en-NZ" sz="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00" y="247312"/>
            <a:ext cx="2811780" cy="62722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21" y="1817487"/>
            <a:ext cx="3525677" cy="2408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V="1">
            <a:off x="5609597" y="1160556"/>
            <a:ext cx="780404" cy="1786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13407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2" y="583426"/>
            <a:ext cx="7108688" cy="43761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6702" y="997310"/>
            <a:ext cx="41489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87278" y="5514235"/>
            <a:ext cx="41489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flipV="1">
            <a:off x="369275" y="2734406"/>
            <a:ext cx="2899525" cy="143799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9902" y="997310"/>
            <a:ext cx="41489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37" y="240226"/>
            <a:ext cx="2951798" cy="573214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/>
          <p:cNvSpPr txBox="1"/>
          <p:nvPr/>
        </p:nvSpPr>
        <p:spPr>
          <a:xfrm flipV="1">
            <a:off x="8410396" y="627756"/>
            <a:ext cx="1079203" cy="1714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73315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0" y="966337"/>
            <a:ext cx="4251960" cy="36375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76" y="758887"/>
            <a:ext cx="2931795" cy="456342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37" y="690487"/>
            <a:ext cx="2928938" cy="456628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7768800" y="2785136"/>
            <a:ext cx="0" cy="1285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V="1">
            <a:off x="5008396" y="1020156"/>
            <a:ext cx="1014403" cy="1966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401876" y="3062737"/>
            <a:ext cx="119616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Scrolling down to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see the rest</a:t>
            </a:r>
            <a:endParaRPr lang="en-NZ" sz="8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V="1">
            <a:off x="9555304" y="1928556"/>
            <a:ext cx="1014403" cy="1966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55600" y="2307600"/>
            <a:ext cx="1116000" cy="799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V="1">
            <a:off x="6096796" y="1813356"/>
            <a:ext cx="1014403" cy="1966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8" name="TextBox 17"/>
          <p:cNvSpPr txBox="1"/>
          <p:nvPr/>
        </p:nvSpPr>
        <p:spPr>
          <a:xfrm flipV="1">
            <a:off x="8713996" y="1014556"/>
            <a:ext cx="1014403" cy="1966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42733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31" y="1189672"/>
            <a:ext cx="3148965" cy="274034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69" y="1252537"/>
            <a:ext cx="2263140" cy="26774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378369" y="1586415"/>
            <a:ext cx="1043231" cy="222958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/>
          <p:cNvSpPr txBox="1"/>
          <p:nvPr/>
        </p:nvSpPr>
        <p:spPr>
          <a:xfrm flipV="1">
            <a:off x="5421600" y="1304556"/>
            <a:ext cx="684000" cy="16784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770062" y="1472400"/>
            <a:ext cx="9797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Z" sz="800" dirty="0" smtClean="0">
                <a:solidFill>
                  <a:srgbClr val="C00000"/>
                </a:solidFill>
              </a:rPr>
              <a:t>(Left-hand)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Control panel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changes to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966306" y="1987200"/>
            <a:ext cx="604800" cy="72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V="1">
            <a:off x="5476525" y="3642078"/>
            <a:ext cx="898799" cy="17392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242676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50" y="361876"/>
            <a:ext cx="2823210" cy="256603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 flipV="1">
            <a:off x="823031" y="658421"/>
            <a:ext cx="609769" cy="1659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551749" y="1734182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40947" y="1626460"/>
            <a:ext cx="139493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Paste or type in here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826869" y="2736567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60255" y="2553527"/>
            <a:ext cx="1112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perform</a:t>
            </a:r>
          </a:p>
          <a:p>
            <a:pPr algn="ctr"/>
            <a:r>
              <a:rPr lang="en-NZ" sz="800" b="1" dirty="0" smtClean="0">
                <a:solidFill>
                  <a:srgbClr val="C00000"/>
                </a:solidFill>
              </a:rPr>
              <a:t>the </a:t>
            </a:r>
            <a:r>
              <a:rPr lang="en-NZ" sz="800" b="1" dirty="0" smtClean="0">
                <a:solidFill>
                  <a:srgbClr val="C00000"/>
                </a:solidFill>
              </a:rPr>
              <a:t>filtering</a:t>
            </a:r>
            <a:endParaRPr lang="en-NZ" sz="8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37" y="481839"/>
            <a:ext cx="2906078" cy="20716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450" y="228450"/>
            <a:ext cx="2834640" cy="309753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20" y="3140026"/>
            <a:ext cx="3177540" cy="367474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187" y="3325980"/>
            <a:ext cx="2300288" cy="292322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5391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31" y="1081500"/>
            <a:ext cx="6315075" cy="4274820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941225"/>
              </p:ext>
            </p:extLst>
          </p:nvPr>
        </p:nvGraphicFramePr>
        <p:xfrm>
          <a:off x="774059" y="522577"/>
          <a:ext cx="3067576" cy="133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4" imgW="13904640" imgH="6082200" progId="">
                  <p:embed/>
                </p:oleObj>
              </mc:Choice>
              <mc:Fallback>
                <p:oleObj r:id="rId4" imgW="13904640" imgH="6082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059" y="522577"/>
                        <a:ext cx="3067576" cy="13314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3006000" y="1255139"/>
            <a:ext cx="396149" cy="463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70797" y="1147417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expand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970797" y="1634945"/>
            <a:ext cx="589198" cy="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22271" y="1527223"/>
            <a:ext cx="60305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Choose</a:t>
            </a:r>
            <a:endParaRPr lang="en-NZ" sz="8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V="1">
            <a:off x="4534631" y="1742667"/>
            <a:ext cx="685369" cy="1623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742000" y="1823856"/>
            <a:ext cx="2829600" cy="668688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130800" y="1854000"/>
            <a:ext cx="3360169" cy="117000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474991" y="2232000"/>
            <a:ext cx="1303009" cy="3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474991" y="2918090"/>
            <a:ext cx="1389409" cy="1404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flipV="1">
            <a:off x="6400631" y="3529466"/>
            <a:ext cx="4215075" cy="182685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108356" y="3747600"/>
            <a:ext cx="18139" cy="1164503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74991" y="4848991"/>
            <a:ext cx="163859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Click </a:t>
            </a:r>
            <a:r>
              <a:rPr lang="en-NZ" sz="800" b="1" dirty="0" smtClean="0">
                <a:solidFill>
                  <a:srgbClr val="C00000"/>
                </a:solidFill>
              </a:rPr>
              <a:t>RESHAPE </a:t>
            </a:r>
            <a:r>
              <a:rPr lang="en-NZ" sz="800" b="1" i="1" dirty="0" smtClean="0">
                <a:solidFill>
                  <a:srgbClr val="C00000"/>
                </a:solidFill>
              </a:rPr>
              <a:t>to finalise</a:t>
            </a:r>
            <a:endParaRPr lang="en-NZ" sz="800" b="1" i="1" dirty="0">
              <a:solidFill>
                <a:srgbClr val="C0000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089983" y="3656464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97858" y="3528471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selecting columns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287" y="987442"/>
            <a:ext cx="6300788" cy="442626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TextBox 3"/>
          <p:cNvSpPr txBox="1"/>
          <p:nvPr/>
        </p:nvSpPr>
        <p:spPr>
          <a:xfrm flipV="1">
            <a:off x="3684000" y="1627467"/>
            <a:ext cx="685369" cy="1623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16940" y="2116800"/>
            <a:ext cx="1498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16940" y="3842207"/>
            <a:ext cx="94428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V="1">
            <a:off x="5436896" y="2867031"/>
            <a:ext cx="4290304" cy="249696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755628" y="5115400"/>
            <a:ext cx="163859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RESHAPE to finalise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215682" y="3006000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23557" y="2878007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selecting columns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561228" y="5223122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38811"/>
              </p:ext>
            </p:extLst>
          </p:nvPr>
        </p:nvGraphicFramePr>
        <p:xfrm>
          <a:off x="260838" y="457900"/>
          <a:ext cx="2624724" cy="1866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3" imgW="8749080" imgH="6221880" progId="">
                  <p:embed/>
                </p:oleObj>
              </mc:Choice>
              <mc:Fallback>
                <p:oleObj r:id="rId3" imgW="874908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838" y="457900"/>
                        <a:ext cx="2624724" cy="1866564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363600" y="2684464"/>
            <a:ext cx="396149" cy="463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7197" y="1370617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Click to expand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712456" y="4565471"/>
            <a:ext cx="254003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871" y="2956548"/>
            <a:ext cx="60305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Choose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0777" y="3316011"/>
            <a:ext cx="94428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V="1">
            <a:off x="5706000" y="2787270"/>
            <a:ext cx="4294800" cy="192148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018847" y="4457749"/>
            <a:ext cx="170271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Click</a:t>
            </a:r>
            <a:r>
              <a:rPr lang="en-NZ" sz="800" b="1" dirty="0" smtClean="0">
                <a:solidFill>
                  <a:srgbClr val="C00000"/>
                </a:solidFill>
              </a:rPr>
              <a:t> SEPARATE </a:t>
            </a:r>
            <a:r>
              <a:rPr lang="en-NZ" sz="800" b="1" i="1" dirty="0" smtClean="0">
                <a:solidFill>
                  <a:srgbClr val="C00000"/>
                </a:solidFill>
              </a:rPr>
              <a:t>to finalise</a:t>
            </a:r>
            <a:endParaRPr lang="en-NZ" sz="800" b="1" i="1" dirty="0">
              <a:solidFill>
                <a:srgbClr val="C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413682" y="2915264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1557" y="2787271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making selections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541537" y="923626"/>
            <a:ext cx="6517958" cy="3857625"/>
            <a:chOff x="3541537" y="923626"/>
            <a:chExt cx="6517958" cy="38576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1537" y="923626"/>
              <a:ext cx="6517958" cy="3857625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7188" y="1623945"/>
              <a:ext cx="136714" cy="12123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 flipV="1">
            <a:off x="3774000" y="1597930"/>
            <a:ext cx="1498034" cy="15166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8" name="TextBox 17"/>
          <p:cNvSpPr txBox="1"/>
          <p:nvPr/>
        </p:nvSpPr>
        <p:spPr>
          <a:xfrm flipV="1">
            <a:off x="7840360" y="1490905"/>
            <a:ext cx="695239" cy="108669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82921" y="4339007"/>
            <a:ext cx="94428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V="1">
            <a:off x="5679922" y="2788700"/>
            <a:ext cx="4320877" cy="187546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932028" y="4459078"/>
            <a:ext cx="170271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Click</a:t>
            </a:r>
            <a:r>
              <a:rPr lang="en-NZ" sz="800" b="1" dirty="0" smtClean="0">
                <a:solidFill>
                  <a:srgbClr val="C00000"/>
                </a:solidFill>
              </a:rPr>
              <a:t> SEPARATE </a:t>
            </a:r>
            <a:r>
              <a:rPr lang="en-NZ" sz="800" b="1" i="1" dirty="0" smtClean="0">
                <a:solidFill>
                  <a:srgbClr val="C00000"/>
                </a:solidFill>
              </a:rPr>
              <a:t>to finalise</a:t>
            </a:r>
            <a:endParaRPr lang="en-NZ" sz="800" b="1" i="1" dirty="0">
              <a:solidFill>
                <a:srgbClr val="C0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413681" y="2960606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21556" y="2805051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selecting columns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352400" y="1618402"/>
            <a:ext cx="3604388" cy="624854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748835" y="4580514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62" y="1184962"/>
            <a:ext cx="7700963" cy="26489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41600" y="522000"/>
            <a:ext cx="505779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NZ" b="1" i="1" dirty="0" smtClean="0"/>
              <a:t>This is broken. Fix picture when fixed</a:t>
            </a:r>
            <a:endParaRPr lang="en-NZ" b="1" i="1" dirty="0"/>
          </a:p>
        </p:txBody>
      </p:sp>
      <p:sp>
        <p:nvSpPr>
          <p:cNvPr id="4" name="TextBox 3"/>
          <p:cNvSpPr txBox="1"/>
          <p:nvPr/>
        </p:nvSpPr>
        <p:spPr>
          <a:xfrm flipV="1">
            <a:off x="2061387" y="1896819"/>
            <a:ext cx="1949013" cy="2307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291748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87" y="1192033"/>
            <a:ext cx="7192328" cy="404907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 flipV="1">
            <a:off x="2147787" y="1374820"/>
            <a:ext cx="854569" cy="2307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049356" y="1933897"/>
            <a:ext cx="3682644" cy="20282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400" y="1972800"/>
            <a:ext cx="4957200" cy="290918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42991" y="468000"/>
            <a:ext cx="1303009" cy="3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00991" y="1125290"/>
            <a:ext cx="1389409" cy="1404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V="1">
            <a:off x="4294631" y="3241465"/>
            <a:ext cx="4888969" cy="199894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71993" y="4888313"/>
            <a:ext cx="482007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25391" y="4780591"/>
            <a:ext cx="147027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Click </a:t>
            </a:r>
            <a:r>
              <a:rPr lang="en-NZ" sz="800" b="1" dirty="0" smtClean="0">
                <a:solidFill>
                  <a:srgbClr val="C00000"/>
                </a:solidFill>
              </a:rPr>
              <a:t>UNITE </a:t>
            </a:r>
            <a:r>
              <a:rPr lang="en-NZ" sz="800" b="1" i="1" dirty="0" smtClean="0">
                <a:solidFill>
                  <a:srgbClr val="C00000"/>
                </a:solidFill>
              </a:rPr>
              <a:t>to finalise</a:t>
            </a:r>
            <a:endParaRPr lang="en-NZ" sz="800" b="1" i="1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149583" y="3365454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57458" y="3237461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selecting columns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5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50" y="1120431"/>
            <a:ext cx="7669530" cy="4969193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16822" y="148394"/>
            <a:ext cx="3300701" cy="3924300"/>
            <a:chOff x="3488353" y="724394"/>
            <a:chExt cx="3300701" cy="3924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4121" y="724394"/>
              <a:ext cx="3278981" cy="12096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353" y="1934069"/>
              <a:ext cx="3293269" cy="237172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023" y="4305794"/>
              <a:ext cx="3298031" cy="342900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 flipV="1">
            <a:off x="2273578" y="1193709"/>
            <a:ext cx="35719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982" y="702732"/>
            <a:ext cx="53935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95844" y="702732"/>
            <a:ext cx="644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7032" y="1612370"/>
            <a:ext cx="53935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V="1">
            <a:off x="4018817" y="1631668"/>
            <a:ext cx="1259252" cy="18720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3" name="TextBox 12"/>
          <p:cNvSpPr txBox="1"/>
          <p:nvPr/>
        </p:nvSpPr>
        <p:spPr>
          <a:xfrm flipV="1">
            <a:off x="2174656" y="1007620"/>
            <a:ext cx="854569" cy="2307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18" name="TextBox 17"/>
          <p:cNvSpPr txBox="1"/>
          <p:nvPr/>
        </p:nvSpPr>
        <p:spPr>
          <a:xfrm flipV="1">
            <a:off x="6238631" y="3669864"/>
            <a:ext cx="5101369" cy="205773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885593" y="5908611"/>
            <a:ext cx="482007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38991" y="5800889"/>
            <a:ext cx="139012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Click </a:t>
            </a:r>
            <a:r>
              <a:rPr lang="en-NZ" sz="800" b="1" dirty="0" smtClean="0">
                <a:solidFill>
                  <a:srgbClr val="C00000"/>
                </a:solidFill>
              </a:rPr>
              <a:t>JOIN </a:t>
            </a:r>
            <a:r>
              <a:rPr lang="en-NZ" sz="800" b="1" i="1" dirty="0" smtClean="0">
                <a:solidFill>
                  <a:srgbClr val="C00000"/>
                </a:solidFill>
              </a:rPr>
              <a:t>to finalise</a:t>
            </a:r>
            <a:endParaRPr lang="en-NZ" sz="800" b="1" i="1" dirty="0">
              <a:solidFill>
                <a:srgbClr val="C0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093583" y="3793854"/>
            <a:ext cx="256973" cy="4147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01458" y="3665861"/>
            <a:ext cx="277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i="1" dirty="0" smtClean="0">
                <a:solidFill>
                  <a:srgbClr val="C00000"/>
                </a:solidFill>
              </a:rPr>
              <a:t>Appears after selecting columns and clicking</a:t>
            </a:r>
          </a:p>
          <a:p>
            <a:r>
              <a:rPr lang="en-NZ" sz="800" b="1" dirty="0" smtClean="0">
                <a:solidFill>
                  <a:srgbClr val="C00000"/>
                </a:solidFill>
              </a:rPr>
              <a:t>PREVIEW</a:t>
            </a:r>
            <a:endParaRPr lang="en-NZ" sz="800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V="1">
            <a:off x="6238630" y="1183588"/>
            <a:ext cx="2512969" cy="2168011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24" name="TextBox 23"/>
          <p:cNvSpPr txBox="1"/>
          <p:nvPr/>
        </p:nvSpPr>
        <p:spPr>
          <a:xfrm flipV="1">
            <a:off x="8789315" y="1183588"/>
            <a:ext cx="2512969" cy="2168011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sp>
        <p:nvSpPr>
          <p:cNvPr id="25" name="TextBox 24"/>
          <p:cNvSpPr txBox="1"/>
          <p:nvPr/>
        </p:nvSpPr>
        <p:spPr>
          <a:xfrm flipV="1">
            <a:off x="3867343" y="1336745"/>
            <a:ext cx="1471647" cy="18720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96" y="4128187"/>
            <a:ext cx="2426018" cy="25288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318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74" y="138082"/>
            <a:ext cx="2423160" cy="159734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12" y="138082"/>
            <a:ext cx="2957513" cy="308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198527"/>
              </p:ext>
            </p:extLst>
          </p:nvPr>
        </p:nvGraphicFramePr>
        <p:xfrm>
          <a:off x="609156" y="138082"/>
          <a:ext cx="3089275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5" imgW="12317400" imgH="11491920" progId="">
                  <p:embed/>
                </p:oleObj>
              </mc:Choice>
              <mc:Fallback>
                <p:oleObj r:id="rId5" imgW="12317400" imgH="11491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156" y="138082"/>
                        <a:ext cx="3089275" cy="286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648302" y="2891913"/>
            <a:ext cx="41489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191234" y="1222085"/>
            <a:ext cx="391966" cy="253916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flipV="1">
            <a:off x="6001200" y="609028"/>
            <a:ext cx="696250" cy="18657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232143" y="1476001"/>
            <a:ext cx="594315" cy="70559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V="1">
            <a:off x="6063197" y="2783385"/>
            <a:ext cx="696250" cy="18657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NZ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694049"/>
              </p:ext>
            </p:extLst>
          </p:nvPr>
        </p:nvGraphicFramePr>
        <p:xfrm>
          <a:off x="7885882" y="2181600"/>
          <a:ext cx="2145980" cy="2151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7" imgW="9828360" imgH="9929880" progId="">
                  <p:embed/>
                </p:oleObj>
              </mc:Choice>
              <mc:Fallback>
                <p:oleObj r:id="rId7" imgW="9828360" imgH="9929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85882" y="2181600"/>
                        <a:ext cx="2145980" cy="2151504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535643" y="968169"/>
            <a:ext cx="13452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50" b="1" dirty="0" smtClean="0">
                <a:solidFill>
                  <a:srgbClr val="C00000"/>
                </a:solidFill>
              </a:rPr>
              <a:t>Click to expand</a:t>
            </a:r>
            <a:endParaRPr lang="en-NZ" sz="105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191234" y="1618669"/>
            <a:ext cx="21221" cy="175093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21600" y="396000"/>
            <a:ext cx="1173" cy="184801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79597" y="180556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drop-down</a:t>
            </a:r>
            <a:endParaRPr lang="en-NZ" sz="8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09264" y="2676740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b="1" dirty="0" smtClean="0">
                <a:solidFill>
                  <a:srgbClr val="C00000"/>
                </a:solidFill>
              </a:rPr>
              <a:t>Choose</a:t>
            </a:r>
            <a:endParaRPr lang="en-NZ" sz="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3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8E3E123-A269-4C2C-B83D-CCF8CE8D6D2D}" vid="{616D8776-4612-40CB-A629-823BC9E388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13149</TotalTime>
  <Words>155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Consolas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Wild</dc:creator>
  <cp:lastModifiedBy>Chris Wild</cp:lastModifiedBy>
  <cp:revision>84</cp:revision>
  <dcterms:created xsi:type="dcterms:W3CDTF">2019-05-01T22:37:44Z</dcterms:created>
  <dcterms:modified xsi:type="dcterms:W3CDTF">2020-06-09T09:38:46Z</dcterms:modified>
</cp:coreProperties>
</file>